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124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30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19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8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35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88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6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04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8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3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7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2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7E24B-20D8-4996-86AE-F0539B5B0FF1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7980-7510-45AF-B58B-DFBF6E3B9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3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rol 1">
            <a:extLst>
              <a:ext uri="{FF2B5EF4-FFF2-40B4-BE49-F238E27FC236}">
                <a16:creationId xmlns:a16="http://schemas.microsoft.com/office/drawing/2014/main" id="{8A953563-CC63-4EB8-9BEB-8BBFAE462D1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7876495" y="704397"/>
            <a:ext cx="3573462" cy="51609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Control 1">
            <a:extLst>
              <a:ext uri="{FF2B5EF4-FFF2-40B4-BE49-F238E27FC236}">
                <a16:creationId xmlns:a16="http://schemas.microsoft.com/office/drawing/2014/main" id="{985E978D-6A87-4E0E-A72B-0314A1C62FA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1316381" y="704397"/>
            <a:ext cx="3573462" cy="51609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Control 1">
            <a:extLst>
              <a:ext uri="{FF2B5EF4-FFF2-40B4-BE49-F238E27FC236}">
                <a16:creationId xmlns:a16="http://schemas.microsoft.com/office/drawing/2014/main" id="{CF734E27-B686-4D64-8BAE-6DFEA58BFF0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7876495" y="5612267"/>
            <a:ext cx="3573462" cy="51609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Control 1">
            <a:extLst>
              <a:ext uri="{FF2B5EF4-FFF2-40B4-BE49-F238E27FC236}">
                <a16:creationId xmlns:a16="http://schemas.microsoft.com/office/drawing/2014/main" id="{D8F50615-0386-4CBA-9668-C8671885B68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1316381" y="5612266"/>
            <a:ext cx="3573462" cy="51609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09E853CE-1C0A-4822-A8B7-302ABB5C9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49777"/>
              </p:ext>
            </p:extLst>
          </p:nvPr>
        </p:nvGraphicFramePr>
        <p:xfrm>
          <a:off x="78510" y="101823"/>
          <a:ext cx="3057100" cy="4585102"/>
        </p:xfrm>
        <a:graphic>
          <a:graphicData uri="http://schemas.openxmlformats.org/drawingml/2006/table">
            <a:tbl>
              <a:tblPr/>
              <a:tblGrid>
                <a:gridCol w="461963">
                  <a:extLst>
                    <a:ext uri="{9D8B030D-6E8A-4147-A177-3AD203B41FA5}">
                      <a16:colId xmlns:a16="http://schemas.microsoft.com/office/drawing/2014/main" val="3995765955"/>
                    </a:ext>
                  </a:extLst>
                </a:gridCol>
                <a:gridCol w="1983688">
                  <a:extLst>
                    <a:ext uri="{9D8B030D-6E8A-4147-A177-3AD203B41FA5}">
                      <a16:colId xmlns:a16="http://schemas.microsoft.com/office/drawing/2014/main" val="2818169720"/>
                    </a:ext>
                  </a:extLst>
                </a:gridCol>
                <a:gridCol w="494509">
                  <a:extLst>
                    <a:ext uri="{9D8B030D-6E8A-4147-A177-3AD203B41FA5}">
                      <a16:colId xmlns:a16="http://schemas.microsoft.com/office/drawing/2014/main" val="832276967"/>
                    </a:ext>
                  </a:extLst>
                </a:gridCol>
                <a:gridCol w="116940">
                  <a:extLst>
                    <a:ext uri="{9D8B030D-6E8A-4147-A177-3AD203B41FA5}">
                      <a16:colId xmlns:a16="http://schemas.microsoft.com/office/drawing/2014/main" val="1485208314"/>
                    </a:ext>
                  </a:extLst>
                </a:gridCol>
              </a:tblGrid>
              <a:tr h="220527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2839212" algn="ctr"/>
                        </a:tabLst>
                      </a:pPr>
                      <a:r>
                        <a:rPr lang="en-US" sz="1000" b="1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You’ve got mail   </a:t>
                      </a: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(Revelation 1-3)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48440524"/>
                  </a:ext>
                </a:extLst>
              </a:tr>
              <a:tr h="14518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Tues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32458" algn="l"/>
                        </a:tabLs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85452870"/>
                  </a:ext>
                </a:extLst>
              </a:tr>
              <a:tr h="23877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32458" algn="l"/>
                        </a:tabLs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Let’s talk work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543017"/>
                  </a:ext>
                </a:extLst>
              </a:tr>
              <a:tr h="32780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768060"/>
                  </a:ext>
                </a:extLst>
              </a:tr>
              <a:tr h="3169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17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1:1-8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834861"/>
                  </a:ext>
                </a:extLst>
              </a:tr>
              <a:tr h="29591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24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27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65824"/>
                  </a:ext>
                </a:extLst>
              </a:tr>
              <a:tr h="25413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   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1:9-20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4   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805657"/>
                  </a:ext>
                </a:extLst>
              </a:tr>
              <a:tr h="3157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018503"/>
                  </a:ext>
                </a:extLst>
              </a:tr>
              <a:tr h="27547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2:1-11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8623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23440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8623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81461"/>
                  </a:ext>
                </a:extLst>
              </a:tr>
              <a:tr h="25496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234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2:12-29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234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Nov 1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0350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702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936709"/>
                  </a:ext>
                </a:extLst>
              </a:tr>
              <a:tr h="3138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351674"/>
                  </a:ext>
                </a:extLst>
              </a:tr>
              <a:tr h="27772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3:1-13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380559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86139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3:14-22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86940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ec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ec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99197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Dec 10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 Christmas Social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Dec 13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32778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FD0EA9E-D3C9-441A-A5D6-3C3C23657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328174"/>
              </p:ext>
            </p:extLst>
          </p:nvPr>
        </p:nvGraphicFramePr>
        <p:xfrm>
          <a:off x="3722390" y="101823"/>
          <a:ext cx="3057100" cy="4585102"/>
        </p:xfrm>
        <a:graphic>
          <a:graphicData uri="http://schemas.openxmlformats.org/drawingml/2006/table">
            <a:tbl>
              <a:tblPr/>
              <a:tblGrid>
                <a:gridCol w="461963">
                  <a:extLst>
                    <a:ext uri="{9D8B030D-6E8A-4147-A177-3AD203B41FA5}">
                      <a16:colId xmlns:a16="http://schemas.microsoft.com/office/drawing/2014/main" val="3995765955"/>
                    </a:ext>
                  </a:extLst>
                </a:gridCol>
                <a:gridCol w="1983688">
                  <a:extLst>
                    <a:ext uri="{9D8B030D-6E8A-4147-A177-3AD203B41FA5}">
                      <a16:colId xmlns:a16="http://schemas.microsoft.com/office/drawing/2014/main" val="2818169720"/>
                    </a:ext>
                  </a:extLst>
                </a:gridCol>
                <a:gridCol w="494509">
                  <a:extLst>
                    <a:ext uri="{9D8B030D-6E8A-4147-A177-3AD203B41FA5}">
                      <a16:colId xmlns:a16="http://schemas.microsoft.com/office/drawing/2014/main" val="832276967"/>
                    </a:ext>
                  </a:extLst>
                </a:gridCol>
                <a:gridCol w="116940">
                  <a:extLst>
                    <a:ext uri="{9D8B030D-6E8A-4147-A177-3AD203B41FA5}">
                      <a16:colId xmlns:a16="http://schemas.microsoft.com/office/drawing/2014/main" val="1485208314"/>
                    </a:ext>
                  </a:extLst>
                </a:gridCol>
              </a:tblGrid>
              <a:tr h="220527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2839212" algn="ctr"/>
                        </a:tabLst>
                      </a:pPr>
                      <a:r>
                        <a:rPr lang="en-US" sz="1000" b="1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You’ve got mail   </a:t>
                      </a: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(Revelation 1-3)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48440524"/>
                  </a:ext>
                </a:extLst>
              </a:tr>
              <a:tr h="14518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Tues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32458" algn="l"/>
                        </a:tabLs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85452870"/>
                  </a:ext>
                </a:extLst>
              </a:tr>
              <a:tr h="23877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32458" algn="l"/>
                        </a:tabLs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Let’s talk work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543017"/>
                  </a:ext>
                </a:extLst>
              </a:tr>
              <a:tr h="32780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768060"/>
                  </a:ext>
                </a:extLst>
              </a:tr>
              <a:tr h="3169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17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1:1-8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834861"/>
                  </a:ext>
                </a:extLst>
              </a:tr>
              <a:tr h="29591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24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27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65824"/>
                  </a:ext>
                </a:extLst>
              </a:tr>
              <a:tr h="25413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   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1:9-20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4   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805657"/>
                  </a:ext>
                </a:extLst>
              </a:tr>
              <a:tr h="3157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018503"/>
                  </a:ext>
                </a:extLst>
              </a:tr>
              <a:tr h="27547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2:1-11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8623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23440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8623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81461"/>
                  </a:ext>
                </a:extLst>
              </a:tr>
              <a:tr h="25496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234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2:12-29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234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Nov 1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0350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702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936709"/>
                  </a:ext>
                </a:extLst>
              </a:tr>
              <a:tr h="3138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351674"/>
                  </a:ext>
                </a:extLst>
              </a:tr>
              <a:tr h="27772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3:1-13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380559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86139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3:14-22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86940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ec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ec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99197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Dec 10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 Christmas Social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Dec 13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32778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FF01D62-C1B7-488D-ACB5-A028B7539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813469"/>
              </p:ext>
            </p:extLst>
          </p:nvPr>
        </p:nvGraphicFramePr>
        <p:xfrm>
          <a:off x="3722390" y="5219076"/>
          <a:ext cx="3057100" cy="4585102"/>
        </p:xfrm>
        <a:graphic>
          <a:graphicData uri="http://schemas.openxmlformats.org/drawingml/2006/table">
            <a:tbl>
              <a:tblPr/>
              <a:tblGrid>
                <a:gridCol w="461963">
                  <a:extLst>
                    <a:ext uri="{9D8B030D-6E8A-4147-A177-3AD203B41FA5}">
                      <a16:colId xmlns:a16="http://schemas.microsoft.com/office/drawing/2014/main" val="3995765955"/>
                    </a:ext>
                  </a:extLst>
                </a:gridCol>
                <a:gridCol w="1983688">
                  <a:extLst>
                    <a:ext uri="{9D8B030D-6E8A-4147-A177-3AD203B41FA5}">
                      <a16:colId xmlns:a16="http://schemas.microsoft.com/office/drawing/2014/main" val="2818169720"/>
                    </a:ext>
                  </a:extLst>
                </a:gridCol>
                <a:gridCol w="494509">
                  <a:extLst>
                    <a:ext uri="{9D8B030D-6E8A-4147-A177-3AD203B41FA5}">
                      <a16:colId xmlns:a16="http://schemas.microsoft.com/office/drawing/2014/main" val="832276967"/>
                    </a:ext>
                  </a:extLst>
                </a:gridCol>
                <a:gridCol w="116940">
                  <a:extLst>
                    <a:ext uri="{9D8B030D-6E8A-4147-A177-3AD203B41FA5}">
                      <a16:colId xmlns:a16="http://schemas.microsoft.com/office/drawing/2014/main" val="1485208314"/>
                    </a:ext>
                  </a:extLst>
                </a:gridCol>
              </a:tblGrid>
              <a:tr h="220527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2839212" algn="ctr"/>
                        </a:tabLst>
                      </a:pPr>
                      <a:r>
                        <a:rPr lang="en-US" sz="1000" b="1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You’ve got mail   </a:t>
                      </a: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(Revelation 1-3)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48440524"/>
                  </a:ext>
                </a:extLst>
              </a:tr>
              <a:tr h="14518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Tues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32458" algn="l"/>
                        </a:tabLs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85452870"/>
                  </a:ext>
                </a:extLst>
              </a:tr>
              <a:tr h="23877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32458" algn="l"/>
                        </a:tabLs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Let’s talk work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543017"/>
                  </a:ext>
                </a:extLst>
              </a:tr>
              <a:tr h="32780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768060"/>
                  </a:ext>
                </a:extLst>
              </a:tr>
              <a:tr h="3169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17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1:1-8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834861"/>
                  </a:ext>
                </a:extLst>
              </a:tr>
              <a:tr h="29591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24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27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65824"/>
                  </a:ext>
                </a:extLst>
              </a:tr>
              <a:tr h="25413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   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1:9-20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4   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805657"/>
                  </a:ext>
                </a:extLst>
              </a:tr>
              <a:tr h="3157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018503"/>
                  </a:ext>
                </a:extLst>
              </a:tr>
              <a:tr h="27547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2:1-11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8623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23440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8623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81461"/>
                  </a:ext>
                </a:extLst>
              </a:tr>
              <a:tr h="25496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234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2:12-29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234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Nov 1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0350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702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936709"/>
                  </a:ext>
                </a:extLst>
              </a:tr>
              <a:tr h="3138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351674"/>
                  </a:ext>
                </a:extLst>
              </a:tr>
              <a:tr h="27772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3:1-13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380559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86139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3:14-22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86940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ec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ec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99197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Dec 10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 Christmas Social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Dec 13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32778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27E6A91-9F4F-4984-AC4C-478272D09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512067"/>
              </p:ext>
            </p:extLst>
          </p:nvPr>
        </p:nvGraphicFramePr>
        <p:xfrm>
          <a:off x="116788" y="5219075"/>
          <a:ext cx="3057100" cy="4585102"/>
        </p:xfrm>
        <a:graphic>
          <a:graphicData uri="http://schemas.openxmlformats.org/drawingml/2006/table">
            <a:tbl>
              <a:tblPr/>
              <a:tblGrid>
                <a:gridCol w="461963">
                  <a:extLst>
                    <a:ext uri="{9D8B030D-6E8A-4147-A177-3AD203B41FA5}">
                      <a16:colId xmlns:a16="http://schemas.microsoft.com/office/drawing/2014/main" val="3995765955"/>
                    </a:ext>
                  </a:extLst>
                </a:gridCol>
                <a:gridCol w="1983688">
                  <a:extLst>
                    <a:ext uri="{9D8B030D-6E8A-4147-A177-3AD203B41FA5}">
                      <a16:colId xmlns:a16="http://schemas.microsoft.com/office/drawing/2014/main" val="2818169720"/>
                    </a:ext>
                  </a:extLst>
                </a:gridCol>
                <a:gridCol w="494509">
                  <a:extLst>
                    <a:ext uri="{9D8B030D-6E8A-4147-A177-3AD203B41FA5}">
                      <a16:colId xmlns:a16="http://schemas.microsoft.com/office/drawing/2014/main" val="832276967"/>
                    </a:ext>
                  </a:extLst>
                </a:gridCol>
                <a:gridCol w="116940">
                  <a:extLst>
                    <a:ext uri="{9D8B030D-6E8A-4147-A177-3AD203B41FA5}">
                      <a16:colId xmlns:a16="http://schemas.microsoft.com/office/drawing/2014/main" val="1485208314"/>
                    </a:ext>
                  </a:extLst>
                </a:gridCol>
              </a:tblGrid>
              <a:tr h="220527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2839212" algn="ctr"/>
                        </a:tabLst>
                      </a:pPr>
                      <a:r>
                        <a:rPr lang="en-US" sz="1000" b="1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You’ve got mail   </a:t>
                      </a: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(Revelation 1-3)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48440524"/>
                  </a:ext>
                </a:extLst>
              </a:tr>
              <a:tr h="14518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Tues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32458" algn="l"/>
                        </a:tabLst>
                      </a:pP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85452870"/>
                  </a:ext>
                </a:extLst>
              </a:tr>
              <a:tr h="23877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32458" algn="l"/>
                        </a:tabLs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Let’s talk work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543017"/>
                  </a:ext>
                </a:extLst>
              </a:tr>
              <a:tr h="32780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768060"/>
                  </a:ext>
                </a:extLst>
              </a:tr>
              <a:tr h="31695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17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1:1-8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834861"/>
                  </a:ext>
                </a:extLst>
              </a:tr>
              <a:tr h="29591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24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Sept 27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65824"/>
                  </a:ext>
                </a:extLst>
              </a:tr>
              <a:tr h="25413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   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1:9-20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4   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805657"/>
                  </a:ext>
                </a:extLst>
              </a:tr>
              <a:tr h="3157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018503"/>
                  </a:ext>
                </a:extLst>
              </a:tr>
              <a:tr h="27547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2:1-11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8623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23440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6070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8623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81461"/>
                  </a:ext>
                </a:extLst>
              </a:tr>
              <a:tr h="25496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234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2:12-29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234" algn="l"/>
                        </a:tabLs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Nov 1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0350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702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936709"/>
                  </a:ext>
                </a:extLst>
              </a:tr>
              <a:tr h="3138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351674"/>
                  </a:ext>
                </a:extLst>
              </a:tr>
              <a:tr h="27772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3:1-13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15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79997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380559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19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86139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Group: Rev 3:14-22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ov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29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86940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ec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Central Prayer Meeting 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ec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6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991976"/>
                  </a:ext>
                </a:extLst>
              </a:tr>
              <a:tr h="25698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Dec 10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Grow Group Christmas Social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Dec 13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8011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838" marR="30838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327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03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rol 1">
            <a:extLst>
              <a:ext uri="{FF2B5EF4-FFF2-40B4-BE49-F238E27FC236}">
                <a16:creationId xmlns:a16="http://schemas.microsoft.com/office/drawing/2014/main" id="{8A953563-CC63-4EB8-9BEB-8BBFAE462D1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7876495" y="704397"/>
            <a:ext cx="3573462" cy="51609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Control 1">
            <a:extLst>
              <a:ext uri="{FF2B5EF4-FFF2-40B4-BE49-F238E27FC236}">
                <a16:creationId xmlns:a16="http://schemas.microsoft.com/office/drawing/2014/main" id="{985E978D-6A87-4E0E-A72B-0314A1C62FA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1316381" y="704397"/>
            <a:ext cx="3573462" cy="51609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Control 1">
            <a:extLst>
              <a:ext uri="{FF2B5EF4-FFF2-40B4-BE49-F238E27FC236}">
                <a16:creationId xmlns:a16="http://schemas.microsoft.com/office/drawing/2014/main" id="{CF734E27-B686-4D64-8BAE-6DFEA58BFF0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7876495" y="5612267"/>
            <a:ext cx="3573462" cy="51609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Control 1">
            <a:extLst>
              <a:ext uri="{FF2B5EF4-FFF2-40B4-BE49-F238E27FC236}">
                <a16:creationId xmlns:a16="http://schemas.microsoft.com/office/drawing/2014/main" id="{D8F50615-0386-4CBA-9668-C8671885B68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1316381" y="5612266"/>
            <a:ext cx="3573462" cy="51609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59CCC46-6D01-43D0-A9AD-4043B0CAA76B}"/>
              </a:ext>
            </a:extLst>
          </p:cNvPr>
          <p:cNvGrpSpPr/>
          <p:nvPr/>
        </p:nvGrpSpPr>
        <p:grpSpPr>
          <a:xfrm>
            <a:off x="269284" y="399907"/>
            <a:ext cx="2681287" cy="3988934"/>
            <a:chOff x="370114" y="331505"/>
            <a:chExt cx="2681287" cy="3646774"/>
          </a:xfrm>
        </p:grpSpPr>
        <p:sp>
          <p:nvSpPr>
            <p:cNvPr id="21" name="Text Box 2">
              <a:extLst>
                <a:ext uri="{FF2B5EF4-FFF2-40B4-BE49-F238E27FC236}">
                  <a16:creationId xmlns:a16="http://schemas.microsoft.com/office/drawing/2014/main" id="{2D137CA1-FF19-48E0-A250-54F8656D6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14" y="331505"/>
              <a:ext cx="2679700" cy="108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7D7D7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4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GROW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4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GROUPS</a:t>
              </a:r>
              <a:endParaRPr kumimoji="0" lang="en-US" altLang="en-US" sz="4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Nexa Bold" panose="02000000000000000000" pitchFamily="50" charset="0"/>
              </a:endParaRPr>
            </a:p>
          </p:txBody>
        </p:sp>
        <p:sp>
          <p:nvSpPr>
            <p:cNvPr id="22" name="Text Box 3">
              <a:extLst>
                <a:ext uri="{FF2B5EF4-FFF2-40B4-BE49-F238E27FC236}">
                  <a16:creationId xmlns:a16="http://schemas.microsoft.com/office/drawing/2014/main" id="{964FCE51-3AB4-457C-8D91-E73E0401F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14" y="3551241"/>
              <a:ext cx="2681287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BFBFB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0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9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3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Autumn 2019</a:t>
              </a:r>
              <a:endPara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Nexa Bold" panose="02000000000000000000" pitchFamily="50" charset="0"/>
              </a:endParaRPr>
            </a:p>
          </p:txBody>
        </p:sp>
        <p:pic>
          <p:nvPicPr>
            <p:cNvPr id="23" name="Picture 4" descr="grow group no backgound">
              <a:extLst>
                <a:ext uri="{FF2B5EF4-FFF2-40B4-BE49-F238E27FC236}">
                  <a16:creationId xmlns:a16="http://schemas.microsoft.com/office/drawing/2014/main" id="{DD6DCA16-4872-4332-AA0F-7E56343C05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361" y="1395082"/>
              <a:ext cx="1681205" cy="1660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1F1D33F-8958-41BC-8BE5-15A4E5C35BBB}"/>
              </a:ext>
            </a:extLst>
          </p:cNvPr>
          <p:cNvGrpSpPr/>
          <p:nvPr/>
        </p:nvGrpSpPr>
        <p:grpSpPr>
          <a:xfrm>
            <a:off x="3912196" y="399907"/>
            <a:ext cx="2681287" cy="3988934"/>
            <a:chOff x="370114" y="331505"/>
            <a:chExt cx="2681287" cy="3646774"/>
          </a:xfrm>
        </p:grpSpPr>
        <p:sp>
          <p:nvSpPr>
            <p:cNvPr id="25" name="Text Box 2">
              <a:extLst>
                <a:ext uri="{FF2B5EF4-FFF2-40B4-BE49-F238E27FC236}">
                  <a16:creationId xmlns:a16="http://schemas.microsoft.com/office/drawing/2014/main" id="{1A0364D9-48BF-44E9-9BC5-C0A35EF28F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14" y="331505"/>
              <a:ext cx="2679700" cy="108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7D7D7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4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GROW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4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GROUPS</a:t>
              </a:r>
              <a:endParaRPr kumimoji="0" lang="en-US" altLang="en-US" sz="4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Nexa Bold" panose="02000000000000000000" pitchFamily="50" charset="0"/>
              </a:endParaRPr>
            </a:p>
          </p:txBody>
        </p:sp>
        <p:sp>
          <p:nvSpPr>
            <p:cNvPr id="30" name="Text Box 3">
              <a:extLst>
                <a:ext uri="{FF2B5EF4-FFF2-40B4-BE49-F238E27FC236}">
                  <a16:creationId xmlns:a16="http://schemas.microsoft.com/office/drawing/2014/main" id="{0584E76D-9F8C-4FA5-BA89-DCDF3680E0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14" y="3551241"/>
              <a:ext cx="2681287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BFBFB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0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9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3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Autumn 2019</a:t>
              </a:r>
              <a:endPara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Nexa Bold" panose="02000000000000000000" pitchFamily="50" charset="0"/>
              </a:endParaRPr>
            </a:p>
          </p:txBody>
        </p:sp>
        <p:pic>
          <p:nvPicPr>
            <p:cNvPr id="31" name="Picture 4" descr="grow group no backgound">
              <a:extLst>
                <a:ext uri="{FF2B5EF4-FFF2-40B4-BE49-F238E27FC236}">
                  <a16:creationId xmlns:a16="http://schemas.microsoft.com/office/drawing/2014/main" id="{C942B2BA-82B9-4067-91F2-69072DFF00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361" y="1395082"/>
              <a:ext cx="1681205" cy="1660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E0DC44A-7260-47BB-AFA7-E33846D71232}"/>
              </a:ext>
            </a:extLst>
          </p:cNvPr>
          <p:cNvGrpSpPr/>
          <p:nvPr/>
        </p:nvGrpSpPr>
        <p:grpSpPr>
          <a:xfrm>
            <a:off x="3910296" y="5517159"/>
            <a:ext cx="2681287" cy="3988934"/>
            <a:chOff x="370114" y="331505"/>
            <a:chExt cx="2681287" cy="3646774"/>
          </a:xfrm>
        </p:grpSpPr>
        <p:sp>
          <p:nvSpPr>
            <p:cNvPr id="33" name="Text Box 2">
              <a:extLst>
                <a:ext uri="{FF2B5EF4-FFF2-40B4-BE49-F238E27FC236}">
                  <a16:creationId xmlns:a16="http://schemas.microsoft.com/office/drawing/2014/main" id="{1EB83EF7-FAB6-4C17-BA21-4F9BFEA18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14" y="331505"/>
              <a:ext cx="2679700" cy="108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7D7D7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4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GROW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4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GROUPS</a:t>
              </a:r>
              <a:endParaRPr kumimoji="0" lang="en-US" altLang="en-US" sz="4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Nexa Bold" panose="02000000000000000000" pitchFamily="50" charset="0"/>
              </a:endParaRPr>
            </a:p>
          </p:txBody>
        </p:sp>
        <p:sp>
          <p:nvSpPr>
            <p:cNvPr id="34" name="Text Box 3">
              <a:extLst>
                <a:ext uri="{FF2B5EF4-FFF2-40B4-BE49-F238E27FC236}">
                  <a16:creationId xmlns:a16="http://schemas.microsoft.com/office/drawing/2014/main" id="{9BD901E8-C287-4AEE-BE37-BA29342DE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14" y="3551241"/>
              <a:ext cx="2681287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BFBFB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0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9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3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Autumn 2019</a:t>
              </a:r>
              <a:endPara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Nexa Bold" panose="02000000000000000000" pitchFamily="50" charset="0"/>
              </a:endParaRPr>
            </a:p>
          </p:txBody>
        </p:sp>
        <p:pic>
          <p:nvPicPr>
            <p:cNvPr id="35" name="Picture 4" descr="grow group no backgound">
              <a:extLst>
                <a:ext uri="{FF2B5EF4-FFF2-40B4-BE49-F238E27FC236}">
                  <a16:creationId xmlns:a16="http://schemas.microsoft.com/office/drawing/2014/main" id="{48CB29B2-6C0F-46A8-9E93-FF99A4A227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361" y="1395082"/>
              <a:ext cx="1681205" cy="1660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05594C6-BAA0-403E-BCC1-CC14C2E41D98}"/>
              </a:ext>
            </a:extLst>
          </p:cNvPr>
          <p:cNvGrpSpPr/>
          <p:nvPr/>
        </p:nvGrpSpPr>
        <p:grpSpPr>
          <a:xfrm>
            <a:off x="270871" y="5517159"/>
            <a:ext cx="2681287" cy="3988934"/>
            <a:chOff x="370114" y="331505"/>
            <a:chExt cx="2681287" cy="3646774"/>
          </a:xfrm>
        </p:grpSpPr>
        <p:sp>
          <p:nvSpPr>
            <p:cNvPr id="37" name="Text Box 2">
              <a:extLst>
                <a:ext uri="{FF2B5EF4-FFF2-40B4-BE49-F238E27FC236}">
                  <a16:creationId xmlns:a16="http://schemas.microsoft.com/office/drawing/2014/main" id="{4D5DDC5B-3125-4315-9D94-DDCFE52C6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14" y="331505"/>
              <a:ext cx="2679700" cy="108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7D7D7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4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GROW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4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GROUPS</a:t>
              </a:r>
              <a:endParaRPr kumimoji="0" lang="en-US" altLang="en-US" sz="4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Nexa Bold" panose="02000000000000000000" pitchFamily="50" charset="0"/>
              </a:endParaRPr>
            </a:p>
          </p:txBody>
        </p:sp>
        <p:sp>
          <p:nvSpPr>
            <p:cNvPr id="38" name="Text Box 3">
              <a:extLst>
                <a:ext uri="{FF2B5EF4-FFF2-40B4-BE49-F238E27FC236}">
                  <a16:creationId xmlns:a16="http://schemas.microsoft.com/office/drawing/2014/main" id="{3B192AA0-7E34-4203-B5CD-EEA4C18C9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114" y="3551241"/>
              <a:ext cx="2681287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BFBFB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0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9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3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Nexa Bold" panose="02000000000000000000" pitchFamily="50" charset="0"/>
                </a:rPr>
                <a:t>Autumn 2019</a:t>
              </a:r>
              <a:endPara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Nexa Bold" panose="02000000000000000000" pitchFamily="50" charset="0"/>
              </a:endParaRPr>
            </a:p>
          </p:txBody>
        </p:sp>
        <p:pic>
          <p:nvPicPr>
            <p:cNvPr id="39" name="Picture 4" descr="grow group no backgound">
              <a:extLst>
                <a:ext uri="{FF2B5EF4-FFF2-40B4-BE49-F238E27FC236}">
                  <a16:creationId xmlns:a16="http://schemas.microsoft.com/office/drawing/2014/main" id="{04EEDD2A-BBAC-4387-926C-C4D5A0B75C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361" y="1395082"/>
              <a:ext cx="1681205" cy="1660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085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612</Words>
  <Application>Microsoft Office PowerPoint</Application>
  <PresentationFormat>A4 Paper (210x297 mm)</PresentationFormat>
  <Paragraphs>260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Nexa Bold</vt:lpstr>
      <vt:lpstr>Tahoma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Howard</dc:creator>
  <cp:lastModifiedBy>Rachel Shaw</cp:lastModifiedBy>
  <cp:revision>13</cp:revision>
  <cp:lastPrinted>2019-08-15T09:44:21Z</cp:lastPrinted>
  <dcterms:created xsi:type="dcterms:W3CDTF">2019-04-23T15:31:33Z</dcterms:created>
  <dcterms:modified xsi:type="dcterms:W3CDTF">2019-08-30T16:27:05Z</dcterms:modified>
</cp:coreProperties>
</file>